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0EF7143-A687-4007-BE11-D9F82BBA99A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9A4E-E27C-46CA-85B7-B3ACDBF79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143-A687-4007-BE11-D9F82BBA99A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9A4E-E27C-46CA-85B7-B3ACDBF79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143-A687-4007-BE11-D9F82BBA99A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9A4E-E27C-46CA-85B7-B3ACDBF79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143-A687-4007-BE11-D9F82BBA99A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9A4E-E27C-46CA-85B7-B3ACDBF793F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143-A687-4007-BE11-D9F82BBA99A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9A4E-E27C-46CA-85B7-B3ACDBF793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143-A687-4007-BE11-D9F82BBA99A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9A4E-E27C-46CA-85B7-B3ACDBF793F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143-A687-4007-BE11-D9F82BBA99A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9A4E-E27C-46CA-85B7-B3ACDBF79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143-A687-4007-BE11-D9F82BBA99A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9A4E-E27C-46CA-85B7-B3ACDBF793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143-A687-4007-BE11-D9F82BBA99A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9A4E-E27C-46CA-85B7-B3ACDBF79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143-A687-4007-BE11-D9F82BBA99A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9A4E-E27C-46CA-85B7-B3ACDBF793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7143-A687-4007-BE11-D9F82BBA99A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9A4E-E27C-46CA-85B7-B3ACDBF79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EF7143-A687-4007-BE11-D9F82BBA99A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2999A4E-E27C-46CA-85B7-B3ACDBF793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861048"/>
            <a:ext cx="6400800" cy="7776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                                    </a:t>
            </a:r>
            <a:r>
              <a:rPr lang="ru-RU" b="1" dirty="0" smtClean="0"/>
              <a:t>МКД района Южное Тушино</a:t>
            </a:r>
            <a:r>
              <a:rPr lang="ru-RU" b="1" dirty="0" smtClean="0"/>
              <a:t>, </a:t>
            </a:r>
            <a:r>
              <a:rPr lang="ru-RU" b="1" dirty="0" smtClean="0"/>
              <a:t>в которых был </a:t>
            </a:r>
            <a:r>
              <a:rPr lang="ru-RU" b="1" dirty="0" smtClean="0"/>
              <a:t>произведен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выборочный </a:t>
            </a:r>
            <a:r>
              <a:rPr lang="ru-RU" b="1" dirty="0" smtClean="0"/>
              <a:t>капитальный ремонт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931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844824"/>
            <a:ext cx="5000600" cy="3641577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indent="0">
              <a:buNone/>
            </a:pPr>
            <a:r>
              <a:rPr lang="ru-RU" b="1" dirty="0"/>
              <a:t>Аэродромная ул., д.10, к.1 </a:t>
            </a:r>
            <a:endParaRPr lang="ru-RU" b="1" dirty="0" smtClean="0"/>
          </a:p>
          <a:p>
            <a:pPr indent="0">
              <a:buNone/>
            </a:pPr>
            <a:r>
              <a:rPr lang="ru-RU" b="1" dirty="0" err="1"/>
              <a:t>Нелидовская</a:t>
            </a:r>
            <a:r>
              <a:rPr lang="ru-RU" b="1" dirty="0"/>
              <a:t> ул., </a:t>
            </a:r>
            <a:r>
              <a:rPr lang="ru-RU" b="1" dirty="0" smtClean="0"/>
              <a:t>д.21</a:t>
            </a:r>
          </a:p>
          <a:p>
            <a:pPr indent="0">
              <a:buNone/>
            </a:pPr>
            <a:r>
              <a:rPr lang="ru-RU" b="1" dirty="0" err="1"/>
              <a:t>Донелайтиса</a:t>
            </a:r>
            <a:r>
              <a:rPr lang="ru-RU" b="1" dirty="0"/>
              <a:t> пр., д.20, </a:t>
            </a:r>
            <a:r>
              <a:rPr lang="ru-RU" b="1" dirty="0" smtClean="0"/>
              <a:t>к.1</a:t>
            </a:r>
          </a:p>
          <a:p>
            <a:pPr indent="0">
              <a:buNone/>
            </a:pPr>
            <a:r>
              <a:rPr lang="ru-RU" b="1" dirty="0"/>
              <a:t>Лодочная ул., д.9, к.1 </a:t>
            </a:r>
            <a:endParaRPr lang="ru-RU" b="1" dirty="0" smtClean="0"/>
          </a:p>
          <a:p>
            <a:pPr indent="0">
              <a:buNone/>
            </a:pPr>
            <a:r>
              <a:rPr lang="ru-RU" b="1" dirty="0"/>
              <a:t>Лодочная ул., д.9, к.3 </a:t>
            </a:r>
            <a:endParaRPr lang="ru-RU" b="1" dirty="0" smtClean="0"/>
          </a:p>
          <a:p>
            <a:pPr indent="0">
              <a:buNone/>
            </a:pPr>
            <a:r>
              <a:rPr lang="ru-RU" b="1" dirty="0"/>
              <a:t>Лодочная ул., д.9, к.4 </a:t>
            </a:r>
            <a:endParaRPr lang="ru-RU" b="1" dirty="0" smtClean="0"/>
          </a:p>
          <a:p>
            <a:pPr indent="0">
              <a:buNone/>
            </a:pPr>
            <a:r>
              <a:rPr lang="ru-RU" b="1" dirty="0"/>
              <a:t>Фабрициуса ул., д.19, к.1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>
            <a:noAutofit/>
          </a:bodyPr>
          <a:lstStyle/>
          <a:p>
            <a:r>
              <a:rPr lang="ru-RU" sz="4400" dirty="0" smtClean="0"/>
              <a:t>2010 </a:t>
            </a:r>
            <a:r>
              <a:rPr lang="ru-RU" sz="2800" b="1" dirty="0" smtClean="0"/>
              <a:t>год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4242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36912"/>
            <a:ext cx="7200800" cy="2880320"/>
          </a:xfrm>
        </p:spPr>
        <p:txBody>
          <a:bodyPr numCol="2">
            <a:normAutofit/>
          </a:bodyPr>
          <a:lstStyle/>
          <a:p>
            <a:pPr indent="0" algn="ctr">
              <a:buNone/>
            </a:pPr>
            <a:r>
              <a:rPr lang="ru-RU" sz="1600" b="1" dirty="0" err="1"/>
              <a:t>Нелидовская</a:t>
            </a:r>
            <a:r>
              <a:rPr lang="ru-RU" sz="1600" b="1" dirty="0"/>
              <a:t> ул., д.21                                                       </a:t>
            </a:r>
          </a:p>
          <a:p>
            <a:pPr indent="0" algn="ctr">
              <a:buNone/>
            </a:pPr>
            <a:r>
              <a:rPr lang="ru-RU" sz="1600" b="1" dirty="0" smtClean="0"/>
              <a:t>        Аэродромная </a:t>
            </a:r>
            <a:r>
              <a:rPr lang="ru-RU" sz="1600" b="1" dirty="0"/>
              <a:t>ул., д.12, к.1                                                  </a:t>
            </a:r>
          </a:p>
          <a:p>
            <a:pPr indent="0" algn="ctr">
              <a:buNone/>
            </a:pPr>
            <a:r>
              <a:rPr lang="ru-RU" sz="1600" b="1" dirty="0"/>
              <a:t>Аэродромная ул., д.14                                                       </a:t>
            </a:r>
          </a:p>
          <a:p>
            <a:pPr indent="0" algn="ctr">
              <a:buNone/>
            </a:pPr>
            <a:r>
              <a:rPr lang="ru-RU" sz="1600" b="1" dirty="0"/>
              <a:t>Аэродромная ул., д.15                                                       </a:t>
            </a:r>
          </a:p>
          <a:p>
            <a:pPr indent="0" algn="ctr">
              <a:buNone/>
            </a:pPr>
            <a:r>
              <a:rPr lang="ru-RU" sz="1600" b="1" dirty="0"/>
              <a:t>Аэродромная ул., д.18                                                       </a:t>
            </a:r>
          </a:p>
          <a:p>
            <a:pPr indent="0" algn="ctr">
              <a:buNone/>
            </a:pPr>
            <a:r>
              <a:rPr lang="ru-RU" sz="1600" b="1" dirty="0" err="1"/>
              <a:t>Донелайтиса</a:t>
            </a:r>
            <a:r>
              <a:rPr lang="ru-RU" sz="1600" b="1" dirty="0"/>
              <a:t> пр., д.24                                                       </a:t>
            </a:r>
          </a:p>
          <a:p>
            <a:pPr indent="0" algn="ctr">
              <a:buNone/>
            </a:pPr>
            <a:r>
              <a:rPr lang="ru-RU" sz="1600" b="1" dirty="0" smtClean="0"/>
              <a:t>   </a:t>
            </a:r>
            <a:r>
              <a:rPr lang="ru-RU" sz="1600" b="1" dirty="0" err="1" smtClean="0"/>
              <a:t>Донелайтиса</a:t>
            </a:r>
            <a:r>
              <a:rPr lang="ru-RU" sz="1600" b="1" dirty="0" smtClean="0"/>
              <a:t> </a:t>
            </a:r>
            <a:r>
              <a:rPr lang="ru-RU" sz="1600" b="1" dirty="0"/>
              <a:t>пр., д.38                                                       </a:t>
            </a:r>
          </a:p>
          <a:p>
            <a:pPr indent="0" algn="ctr">
              <a:buNone/>
            </a:pPr>
            <a:r>
              <a:rPr lang="ru-RU" sz="1600" b="1" dirty="0" smtClean="0"/>
              <a:t>    Лодочная </a:t>
            </a:r>
            <a:r>
              <a:rPr lang="ru-RU" sz="1600" b="1" dirty="0"/>
              <a:t>ул., д.39, к.2                                                    </a:t>
            </a:r>
            <a:r>
              <a:rPr lang="ru-RU" sz="1600" b="1" dirty="0" smtClean="0"/>
              <a:t>  Окружная </a:t>
            </a:r>
            <a:r>
              <a:rPr lang="ru-RU" sz="1600" b="1" dirty="0"/>
              <a:t>ул., д.10А                                                         </a:t>
            </a:r>
          </a:p>
          <a:p>
            <a:pPr indent="0" algn="ctr">
              <a:buNone/>
            </a:pPr>
            <a:r>
              <a:rPr lang="ru-RU" sz="1600" b="1" dirty="0" smtClean="0"/>
              <a:t>    </a:t>
            </a:r>
            <a:r>
              <a:rPr lang="ru-RU" sz="1600" b="1" dirty="0" err="1" smtClean="0"/>
              <a:t>Сходненская</a:t>
            </a:r>
            <a:r>
              <a:rPr lang="ru-RU" sz="1600" b="1" dirty="0" smtClean="0"/>
              <a:t> </a:t>
            </a:r>
            <a:r>
              <a:rPr lang="ru-RU" sz="1600" b="1" dirty="0"/>
              <a:t>ул., д.37                                                       </a:t>
            </a:r>
          </a:p>
          <a:p>
            <a:pPr indent="0" algn="ctr">
              <a:buNone/>
            </a:pPr>
            <a:r>
              <a:rPr lang="ru-RU" sz="1600" b="1" dirty="0" smtClean="0"/>
              <a:t>Туристская </a:t>
            </a:r>
            <a:r>
              <a:rPr lang="ru-RU" sz="1600" b="1" dirty="0"/>
              <a:t>ул., д.3                                                         </a:t>
            </a:r>
          </a:p>
          <a:p>
            <a:pPr indent="0" algn="ctr">
              <a:buNone/>
            </a:pPr>
            <a:r>
              <a:rPr lang="ru-RU" sz="1600" b="1" dirty="0" smtClean="0"/>
              <a:t>           Фабрициуса </a:t>
            </a:r>
            <a:r>
              <a:rPr lang="ru-RU" sz="1600" b="1" dirty="0"/>
              <a:t>ул., д.19, к.2                                                   </a:t>
            </a:r>
          </a:p>
          <a:p>
            <a:pPr indent="0">
              <a:buNone/>
            </a:pPr>
            <a:endParaRPr lang="ru-RU" sz="105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2011 </a:t>
            </a:r>
            <a:r>
              <a:rPr lang="ru-RU" sz="2800" b="1" dirty="0" smtClean="0"/>
              <a:t>год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9749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200800" cy="3672408"/>
          </a:xfrm>
        </p:spPr>
        <p:txBody>
          <a:bodyPr numCol="3">
            <a:normAutofit fontScale="85000" lnSpcReduction="20000"/>
          </a:bodyPr>
          <a:lstStyle/>
          <a:p>
            <a:pPr indent="0">
              <a:buNone/>
            </a:pPr>
            <a:r>
              <a:rPr lang="ru-RU" sz="1600" b="1" dirty="0"/>
              <a:t>Аэродромная ул., д.10, к.1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Аэродромная ул., д.16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Аэродромная ул., д.14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Аэродромная ул., д.15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Аэродромная ул., д.18     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Донелайтиса</a:t>
            </a:r>
            <a:r>
              <a:rPr lang="ru-RU" sz="1600" b="1" dirty="0"/>
              <a:t> пр., д.14     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Донелайтиса</a:t>
            </a:r>
            <a:r>
              <a:rPr lang="ru-RU" sz="1600" b="1" dirty="0"/>
              <a:t> пр., д.22     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Донелайтиса</a:t>
            </a:r>
            <a:r>
              <a:rPr lang="ru-RU" sz="1600" b="1" dirty="0"/>
              <a:t> пр., д.30     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Донелайтиса</a:t>
            </a:r>
            <a:r>
              <a:rPr lang="ru-RU" sz="1600" b="1" dirty="0"/>
              <a:t> пр., д.32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Лодочная ул., д.1    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Лодочная ул., д.3    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Лодочная ул., д.5    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Лодочная ул., д.27   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Лодочная ул., д.35, к.1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Лодочная ул., д.37, к.1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Лодочная ул., д.37, к.3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Лодочная ул., д.39, к.1   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Нелидовская</a:t>
            </a:r>
            <a:r>
              <a:rPr lang="ru-RU" sz="1600" b="1" dirty="0"/>
              <a:t> ул., д.12, к.2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Нелидовская</a:t>
            </a:r>
            <a:r>
              <a:rPr lang="ru-RU" sz="1600" b="1" dirty="0"/>
              <a:t> ул., д.20, к.1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Новопоселковая</a:t>
            </a:r>
            <a:r>
              <a:rPr lang="ru-RU" sz="1600" b="1" dirty="0"/>
              <a:t> ул., д.5А  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Новопоселковая</a:t>
            </a:r>
            <a:r>
              <a:rPr lang="ru-RU" sz="1600" b="1" dirty="0"/>
              <a:t> ул., д.15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Окружная ул., д.4    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Окружная ул., д.6А   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Парусный пр., д.3    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Парусный пр., д.8    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Парусный пр., д.12        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Петушкова</a:t>
            </a:r>
            <a:r>
              <a:rPr lang="ru-RU" sz="1600" b="1" dirty="0"/>
              <a:t> Василия ул., д.20, к.1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Райниса Яна б-р, д.39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Свободы ул., д.45, к.1    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Сходненская</a:t>
            </a:r>
            <a:r>
              <a:rPr lang="ru-RU" sz="1600" b="1" dirty="0"/>
              <a:t> ул., д.13     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Сходненская</a:t>
            </a:r>
            <a:r>
              <a:rPr lang="ru-RU" sz="1600" b="1" dirty="0"/>
              <a:t> ул., д.15                                                       </a:t>
            </a:r>
          </a:p>
          <a:p>
            <a:pPr indent="0" algn="ctr">
              <a:buNone/>
            </a:pPr>
            <a:r>
              <a:rPr lang="ru-RU" sz="1600" b="1" dirty="0" smtClean="0"/>
              <a:t>                                                   </a:t>
            </a:r>
            <a:endParaRPr lang="ru-RU" sz="1600" b="1" dirty="0"/>
          </a:p>
          <a:p>
            <a:pPr indent="0">
              <a:buNone/>
            </a:pPr>
            <a:endParaRPr lang="ru-RU" sz="105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2012 </a:t>
            </a:r>
            <a:r>
              <a:rPr lang="ru-RU" sz="2800" b="1" dirty="0" smtClean="0"/>
              <a:t>год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1959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200800" cy="3456384"/>
          </a:xfrm>
        </p:spPr>
        <p:txBody>
          <a:bodyPr numCol="3">
            <a:normAutofit fontScale="77500" lnSpcReduction="20000"/>
          </a:bodyPr>
          <a:lstStyle/>
          <a:p>
            <a:pPr indent="0">
              <a:buNone/>
            </a:pPr>
            <a:r>
              <a:rPr lang="ru-RU" sz="1600" b="1" dirty="0" smtClean="0"/>
              <a:t>ул</a:t>
            </a:r>
            <a:r>
              <a:rPr lang="ru-RU" sz="1600" b="1" dirty="0"/>
              <a:t>. </a:t>
            </a:r>
            <a:r>
              <a:rPr lang="ru-RU" sz="1600" b="1" dirty="0" err="1"/>
              <a:t>Нелидовская</a:t>
            </a:r>
            <a:r>
              <a:rPr lang="ru-RU" sz="1600" b="1" dirty="0"/>
              <a:t>, 9 к.1</a:t>
            </a:r>
          </a:p>
          <a:p>
            <a:pPr indent="0">
              <a:buNone/>
            </a:pPr>
            <a:r>
              <a:rPr lang="ru-RU" sz="1600" b="1" dirty="0"/>
              <a:t>ул. </a:t>
            </a:r>
            <a:r>
              <a:rPr lang="ru-RU" sz="1600" b="1" dirty="0" err="1"/>
              <a:t>Нелидовская</a:t>
            </a:r>
            <a:r>
              <a:rPr lang="ru-RU" sz="1600" b="1" dirty="0"/>
              <a:t>, 9 к.2</a:t>
            </a:r>
          </a:p>
          <a:p>
            <a:pPr indent="0">
              <a:buNone/>
            </a:pPr>
            <a:r>
              <a:rPr lang="ru-RU" sz="1600" b="1" dirty="0"/>
              <a:t>ул. </a:t>
            </a:r>
            <a:r>
              <a:rPr lang="ru-RU" sz="1600" b="1" dirty="0" err="1"/>
              <a:t>Нелидовская</a:t>
            </a:r>
            <a:r>
              <a:rPr lang="ru-RU" sz="1600" b="1" dirty="0"/>
              <a:t>, 16</a:t>
            </a:r>
          </a:p>
          <a:p>
            <a:pPr indent="0">
              <a:buNone/>
            </a:pPr>
            <a:r>
              <a:rPr lang="ru-RU" sz="1600" b="1" dirty="0"/>
              <a:t>ул. </a:t>
            </a:r>
            <a:r>
              <a:rPr lang="ru-RU" sz="1600" b="1" dirty="0" err="1"/>
              <a:t>Нелидовская</a:t>
            </a:r>
            <a:r>
              <a:rPr lang="ru-RU" sz="1600" b="1" dirty="0"/>
              <a:t>, 21</a:t>
            </a:r>
          </a:p>
          <a:p>
            <a:pPr indent="0">
              <a:buNone/>
            </a:pPr>
            <a:r>
              <a:rPr lang="ru-RU" sz="1600" b="1" dirty="0"/>
              <a:t>ул. </a:t>
            </a:r>
            <a:r>
              <a:rPr lang="ru-RU" sz="1600" b="1" dirty="0" err="1"/>
              <a:t>Нелидовская</a:t>
            </a:r>
            <a:r>
              <a:rPr lang="ru-RU" sz="1600" b="1" dirty="0"/>
              <a:t>, 23</a:t>
            </a:r>
          </a:p>
          <a:p>
            <a:pPr indent="0">
              <a:buNone/>
            </a:pPr>
            <a:r>
              <a:rPr lang="ru-RU" sz="1600" b="1" dirty="0" err="1" smtClean="0"/>
              <a:t>Фарициуса</a:t>
            </a:r>
            <a:r>
              <a:rPr lang="ru-RU" sz="1600" b="1" dirty="0" smtClean="0"/>
              <a:t> ул., </a:t>
            </a:r>
            <a:r>
              <a:rPr lang="ru-RU" sz="1600" b="1" dirty="0"/>
              <a:t>34 стр.1</a:t>
            </a:r>
          </a:p>
          <a:p>
            <a:pPr indent="0">
              <a:buNone/>
            </a:pPr>
            <a:r>
              <a:rPr lang="ru-RU" sz="1600" b="1" dirty="0"/>
              <a:t>Яна </a:t>
            </a:r>
            <a:r>
              <a:rPr lang="ru-RU" sz="1600" b="1" dirty="0" smtClean="0"/>
              <a:t>Райниса </a:t>
            </a:r>
            <a:r>
              <a:rPr lang="ru-RU" sz="1600" b="1" dirty="0"/>
              <a:t>б-р</a:t>
            </a:r>
            <a:r>
              <a:rPr lang="ru-RU" sz="1600" b="1" dirty="0" smtClean="0"/>
              <a:t>, </a:t>
            </a:r>
            <a:r>
              <a:rPr lang="ru-RU" sz="1600" b="1" dirty="0"/>
              <a:t>3</a:t>
            </a:r>
          </a:p>
          <a:p>
            <a:pPr indent="0">
              <a:buNone/>
            </a:pPr>
            <a:r>
              <a:rPr lang="ru-RU" sz="1600" b="1" dirty="0"/>
              <a:t>Яна </a:t>
            </a:r>
            <a:r>
              <a:rPr lang="ru-RU" sz="1600" b="1" dirty="0" smtClean="0"/>
              <a:t>Райниса б-р, </a:t>
            </a:r>
            <a:r>
              <a:rPr lang="ru-RU" sz="1600" b="1" dirty="0"/>
              <a:t>5</a:t>
            </a:r>
          </a:p>
          <a:p>
            <a:pPr indent="0">
              <a:buNone/>
            </a:pPr>
            <a:r>
              <a:rPr lang="ru-RU" sz="1600" b="1" dirty="0"/>
              <a:t>ул. Свободы, д.34</a:t>
            </a:r>
          </a:p>
          <a:p>
            <a:pPr indent="0">
              <a:buNone/>
            </a:pPr>
            <a:r>
              <a:rPr lang="ru-RU" sz="1600" b="1" dirty="0"/>
              <a:t>ул. Туристская, д.5</a:t>
            </a:r>
          </a:p>
          <a:p>
            <a:pPr indent="0">
              <a:buNone/>
            </a:pPr>
            <a:r>
              <a:rPr lang="ru-RU" sz="1600" b="1" dirty="0"/>
              <a:t>Яна </a:t>
            </a:r>
            <a:r>
              <a:rPr lang="ru-RU" sz="1600" b="1" dirty="0" smtClean="0"/>
              <a:t>Райниса </a:t>
            </a:r>
            <a:r>
              <a:rPr lang="ru-RU" sz="1600" b="1" dirty="0"/>
              <a:t>б-р</a:t>
            </a:r>
            <a:r>
              <a:rPr lang="ru-RU" sz="1600" b="1" dirty="0" smtClean="0"/>
              <a:t>, </a:t>
            </a:r>
            <a:r>
              <a:rPr lang="ru-RU" sz="1600" b="1" dirty="0"/>
              <a:t>9</a:t>
            </a:r>
          </a:p>
          <a:p>
            <a:pPr indent="0">
              <a:buNone/>
            </a:pPr>
            <a:r>
              <a:rPr lang="ru-RU" sz="1600" b="1" dirty="0"/>
              <a:t>Яна </a:t>
            </a:r>
            <a:r>
              <a:rPr lang="ru-RU" sz="1600" b="1" dirty="0" smtClean="0"/>
              <a:t>Райниса </a:t>
            </a:r>
            <a:r>
              <a:rPr lang="ru-RU" sz="1600" b="1" dirty="0"/>
              <a:t>б-р</a:t>
            </a:r>
            <a:r>
              <a:rPr lang="ru-RU" sz="1600" b="1" dirty="0" smtClean="0"/>
              <a:t>, </a:t>
            </a:r>
            <a:r>
              <a:rPr lang="ru-RU" sz="1600" b="1" dirty="0"/>
              <a:t>11</a:t>
            </a:r>
          </a:p>
          <a:p>
            <a:pPr indent="0">
              <a:buNone/>
            </a:pPr>
            <a:r>
              <a:rPr lang="ru-RU" sz="1600" b="1" dirty="0"/>
              <a:t>Яна </a:t>
            </a:r>
            <a:r>
              <a:rPr lang="ru-RU" sz="1600" b="1" dirty="0" smtClean="0"/>
              <a:t>Райниса </a:t>
            </a:r>
            <a:r>
              <a:rPr lang="ru-RU" sz="1600" b="1" dirty="0"/>
              <a:t>б-р</a:t>
            </a:r>
            <a:r>
              <a:rPr lang="ru-RU" sz="1600" b="1" dirty="0" smtClean="0"/>
              <a:t>, </a:t>
            </a:r>
            <a:r>
              <a:rPr lang="ru-RU" sz="1600" b="1" dirty="0"/>
              <a:t>15</a:t>
            </a:r>
          </a:p>
          <a:p>
            <a:pPr indent="0">
              <a:buNone/>
            </a:pPr>
            <a:r>
              <a:rPr lang="ru-RU" sz="1600" b="1" dirty="0"/>
              <a:t>Яна </a:t>
            </a:r>
            <a:r>
              <a:rPr lang="ru-RU" sz="1600" b="1" dirty="0" smtClean="0"/>
              <a:t>Райниса </a:t>
            </a:r>
            <a:r>
              <a:rPr lang="ru-RU" sz="1600" b="1" dirty="0"/>
              <a:t>б-р</a:t>
            </a:r>
            <a:r>
              <a:rPr lang="ru-RU" sz="1600" b="1" dirty="0" smtClean="0"/>
              <a:t>, </a:t>
            </a:r>
            <a:r>
              <a:rPr lang="ru-RU" sz="1600" b="1" dirty="0"/>
              <a:t>7</a:t>
            </a:r>
          </a:p>
          <a:p>
            <a:pPr indent="0">
              <a:buNone/>
            </a:pPr>
            <a:r>
              <a:rPr lang="ru-RU" sz="1600" b="1" dirty="0" err="1"/>
              <a:t>Донелайтиса</a:t>
            </a:r>
            <a:r>
              <a:rPr lang="ru-RU" sz="1600" b="1" dirty="0"/>
              <a:t> пр. 38</a:t>
            </a:r>
          </a:p>
          <a:p>
            <a:pPr indent="0">
              <a:buNone/>
            </a:pPr>
            <a:r>
              <a:rPr lang="ru-RU" sz="1600" b="1" dirty="0" err="1" smtClean="0"/>
              <a:t>Нелидовская</a:t>
            </a:r>
            <a:r>
              <a:rPr lang="ru-RU" sz="1600" b="1" dirty="0" smtClean="0"/>
              <a:t>  </a:t>
            </a:r>
            <a:r>
              <a:rPr lang="ru-RU" sz="1600" b="1" dirty="0"/>
              <a:t>ул.</a:t>
            </a:r>
            <a:r>
              <a:rPr lang="ru-RU" sz="1600" b="1" dirty="0" smtClean="0"/>
              <a:t>, </a:t>
            </a:r>
            <a:r>
              <a:rPr lang="ru-RU" sz="1600" b="1" dirty="0"/>
              <a:t>18</a:t>
            </a:r>
          </a:p>
          <a:p>
            <a:pPr indent="0">
              <a:buNone/>
            </a:pPr>
            <a:r>
              <a:rPr lang="ru-RU" sz="1600" b="1" dirty="0" err="1" smtClean="0"/>
              <a:t>Новопоселковая</a:t>
            </a:r>
            <a:r>
              <a:rPr lang="ru-RU" sz="1600" b="1" dirty="0" smtClean="0"/>
              <a:t>  </a:t>
            </a:r>
            <a:r>
              <a:rPr lang="ru-RU" sz="1600" b="1" dirty="0"/>
              <a:t>ул.</a:t>
            </a:r>
            <a:r>
              <a:rPr lang="ru-RU" sz="1600" b="1" dirty="0" smtClean="0"/>
              <a:t>, </a:t>
            </a:r>
            <a:r>
              <a:rPr lang="ru-RU" sz="1600" b="1" dirty="0"/>
              <a:t>7</a:t>
            </a:r>
          </a:p>
          <a:p>
            <a:pPr indent="0">
              <a:buNone/>
            </a:pPr>
            <a:r>
              <a:rPr lang="ru-RU" sz="1600" b="1" dirty="0" err="1" smtClean="0"/>
              <a:t>Новопоселковая</a:t>
            </a:r>
            <a:r>
              <a:rPr lang="ru-RU" sz="1600" b="1" dirty="0" smtClean="0"/>
              <a:t>  </a:t>
            </a:r>
            <a:r>
              <a:rPr lang="ru-RU" sz="1600" b="1" dirty="0"/>
              <a:t>ул.</a:t>
            </a:r>
            <a:r>
              <a:rPr lang="ru-RU" sz="1600" b="1" dirty="0" smtClean="0"/>
              <a:t>, </a:t>
            </a:r>
            <a:r>
              <a:rPr lang="ru-RU" sz="1600" b="1" dirty="0"/>
              <a:t>7а</a:t>
            </a:r>
          </a:p>
          <a:p>
            <a:pPr indent="0">
              <a:buNone/>
            </a:pPr>
            <a:r>
              <a:rPr lang="ru-RU" sz="1600" b="1" dirty="0" err="1" smtClean="0"/>
              <a:t>Новопоселковая</a:t>
            </a:r>
            <a:r>
              <a:rPr lang="ru-RU" sz="1600" b="1" dirty="0" smtClean="0"/>
              <a:t>  ул</a:t>
            </a:r>
            <a:r>
              <a:rPr lang="ru-RU" sz="1600" b="1" dirty="0"/>
              <a:t>.</a:t>
            </a:r>
            <a:r>
              <a:rPr lang="ru-RU" sz="1600" b="1" dirty="0" smtClean="0"/>
              <a:t>, </a:t>
            </a:r>
            <a:r>
              <a:rPr lang="ru-RU" sz="1600" b="1" dirty="0"/>
              <a:t>7 б</a:t>
            </a:r>
          </a:p>
          <a:p>
            <a:pPr indent="0">
              <a:buNone/>
            </a:pPr>
            <a:r>
              <a:rPr lang="ru-RU" sz="1600" b="1" dirty="0" err="1" smtClean="0"/>
              <a:t>Новопоселковая</a:t>
            </a:r>
            <a:r>
              <a:rPr lang="ru-RU" sz="1600" b="1" dirty="0" smtClean="0"/>
              <a:t>  ул</a:t>
            </a:r>
            <a:r>
              <a:rPr lang="ru-RU" sz="1600" b="1" dirty="0"/>
              <a:t>.</a:t>
            </a:r>
            <a:r>
              <a:rPr lang="ru-RU" sz="1600" b="1" dirty="0" smtClean="0"/>
              <a:t>, </a:t>
            </a:r>
            <a:r>
              <a:rPr lang="ru-RU" sz="1600" b="1" dirty="0"/>
              <a:t>9а</a:t>
            </a:r>
          </a:p>
          <a:p>
            <a:pPr indent="0">
              <a:buNone/>
            </a:pPr>
            <a:r>
              <a:rPr lang="ru-RU" sz="1600" b="1" dirty="0" err="1" smtClean="0"/>
              <a:t>Новопоселковая</a:t>
            </a:r>
            <a:r>
              <a:rPr lang="ru-RU" sz="1600" b="1" dirty="0" smtClean="0"/>
              <a:t>  ул</a:t>
            </a:r>
            <a:r>
              <a:rPr lang="ru-RU" sz="1600" b="1" dirty="0"/>
              <a:t>.</a:t>
            </a:r>
            <a:r>
              <a:rPr lang="ru-RU" sz="1600" b="1" dirty="0" smtClean="0"/>
              <a:t>, </a:t>
            </a:r>
            <a:r>
              <a:rPr lang="ru-RU" sz="1600" b="1" dirty="0"/>
              <a:t>9б</a:t>
            </a:r>
          </a:p>
          <a:p>
            <a:pPr indent="0">
              <a:buNone/>
            </a:pPr>
            <a:r>
              <a:rPr lang="ru-RU" sz="1600" b="1" dirty="0" err="1" smtClean="0"/>
              <a:t>Новопоселковая</a:t>
            </a:r>
            <a:r>
              <a:rPr lang="ru-RU" sz="1600" b="1" dirty="0" smtClean="0"/>
              <a:t>  ул., </a:t>
            </a:r>
            <a:r>
              <a:rPr lang="ru-RU" sz="1600" b="1" dirty="0"/>
              <a:t>11</a:t>
            </a:r>
          </a:p>
          <a:p>
            <a:pPr indent="0">
              <a:buNone/>
            </a:pPr>
            <a:r>
              <a:rPr lang="ru-RU" sz="1600" b="1" dirty="0"/>
              <a:t>Светлогорский пр., д.13, корп.2</a:t>
            </a:r>
          </a:p>
          <a:p>
            <a:pPr indent="0">
              <a:buNone/>
            </a:pPr>
            <a:r>
              <a:rPr lang="ru-RU" sz="1600" b="1" dirty="0"/>
              <a:t>Светлогорский пр., д.13, корп.3</a:t>
            </a:r>
          </a:p>
          <a:p>
            <a:pPr indent="0">
              <a:buNone/>
            </a:pPr>
            <a:r>
              <a:rPr lang="ru-RU" sz="1600" b="1" dirty="0"/>
              <a:t>Светлогорский пр., д.13, корп.4</a:t>
            </a:r>
          </a:p>
          <a:p>
            <a:pPr indent="0">
              <a:buNone/>
            </a:pPr>
            <a:r>
              <a:rPr lang="ru-RU" sz="1600" b="1" dirty="0"/>
              <a:t>Светлогорский пр., д.13, корп.5</a:t>
            </a:r>
          </a:p>
          <a:p>
            <a:pPr indent="0">
              <a:buNone/>
            </a:pPr>
            <a:r>
              <a:rPr lang="ru-RU" sz="1600" b="1" dirty="0"/>
              <a:t>Светлогорский пр., д.13, корп.6</a:t>
            </a:r>
          </a:p>
          <a:p>
            <a:pPr indent="0">
              <a:buNone/>
            </a:pPr>
            <a:r>
              <a:rPr lang="ru-RU" sz="1600" b="1" dirty="0"/>
              <a:t>ул. </a:t>
            </a:r>
            <a:r>
              <a:rPr lang="ru-RU" sz="1600" b="1" dirty="0" err="1"/>
              <a:t>Донелайтиса</a:t>
            </a:r>
            <a:r>
              <a:rPr lang="ru-RU" sz="1600" b="1" dirty="0"/>
              <a:t>, д.18</a:t>
            </a:r>
          </a:p>
          <a:p>
            <a:pPr indent="0">
              <a:buNone/>
            </a:pPr>
            <a:r>
              <a:rPr lang="ru-RU" sz="1600" b="1" dirty="0"/>
              <a:t>ул. </a:t>
            </a:r>
            <a:r>
              <a:rPr lang="ru-RU" sz="1600" b="1" dirty="0" err="1"/>
              <a:t>Донелайтиса</a:t>
            </a:r>
            <a:r>
              <a:rPr lang="ru-RU" sz="1600" b="1" dirty="0"/>
              <a:t>, д.19</a:t>
            </a:r>
          </a:p>
          <a:p>
            <a:pPr indent="0">
              <a:buNone/>
            </a:pPr>
            <a:r>
              <a:rPr lang="ru-RU" sz="1600" b="1" dirty="0"/>
              <a:t>ул. </a:t>
            </a:r>
            <a:r>
              <a:rPr lang="ru-RU" sz="1600" b="1" dirty="0" err="1"/>
              <a:t>Донелайтиса</a:t>
            </a:r>
            <a:r>
              <a:rPr lang="ru-RU" sz="1600" b="1" dirty="0"/>
              <a:t>, д.21</a:t>
            </a:r>
          </a:p>
          <a:p>
            <a:pPr indent="0">
              <a:buNone/>
            </a:pPr>
            <a:r>
              <a:rPr lang="ru-RU" sz="1600" b="1" dirty="0"/>
              <a:t>ул. Фабрициуса, д.44/1</a:t>
            </a:r>
          </a:p>
          <a:p>
            <a:pPr indent="0">
              <a:buNone/>
            </a:pPr>
            <a:r>
              <a:rPr lang="ru-RU" sz="1600" b="1" dirty="0"/>
              <a:t>Химкинский б-р, д.23</a:t>
            </a:r>
          </a:p>
          <a:p>
            <a:pPr indent="0">
              <a:buNone/>
            </a:pPr>
            <a:endParaRPr lang="ru-RU" sz="1600" b="1" dirty="0" smtClean="0"/>
          </a:p>
          <a:p>
            <a:pPr indent="0">
              <a:buNone/>
            </a:pPr>
            <a:endParaRPr lang="ru-RU" sz="105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2013 </a:t>
            </a:r>
            <a:r>
              <a:rPr lang="ru-RU" sz="2800" b="1" dirty="0" smtClean="0"/>
              <a:t>год                                 </a:t>
            </a:r>
            <a:r>
              <a:rPr lang="ru-RU" sz="2000" b="1" dirty="0" smtClean="0"/>
              <a:t>основная программа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3385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488832" cy="3528392"/>
          </a:xfrm>
        </p:spPr>
        <p:txBody>
          <a:bodyPr numCol="3">
            <a:noAutofit/>
          </a:bodyPr>
          <a:lstStyle/>
          <a:p>
            <a:pPr indent="0">
              <a:buNone/>
            </a:pPr>
            <a:r>
              <a:rPr lang="ru-RU" sz="1600" b="1" dirty="0"/>
              <a:t>Химкинский бул. 19 к.1</a:t>
            </a:r>
          </a:p>
          <a:p>
            <a:pPr indent="0">
              <a:buNone/>
            </a:pPr>
            <a:r>
              <a:rPr lang="ru-RU" sz="1600" b="1" dirty="0"/>
              <a:t>Химкинский бул. 19 к.2</a:t>
            </a:r>
          </a:p>
          <a:p>
            <a:pPr indent="0">
              <a:buNone/>
            </a:pPr>
            <a:r>
              <a:rPr lang="ru-RU" sz="1600" b="1" dirty="0"/>
              <a:t>Туристская ул. 2 к. 2</a:t>
            </a:r>
          </a:p>
          <a:p>
            <a:pPr indent="0">
              <a:buNone/>
            </a:pPr>
            <a:r>
              <a:rPr lang="ru-RU" sz="1600" b="1" dirty="0"/>
              <a:t>Туристская ул. 2 к. 3</a:t>
            </a:r>
          </a:p>
          <a:p>
            <a:pPr indent="0">
              <a:buNone/>
            </a:pPr>
            <a:r>
              <a:rPr lang="ru-RU" sz="1600" b="1" dirty="0"/>
              <a:t>Туристская ул. 2 к. 4</a:t>
            </a:r>
          </a:p>
          <a:p>
            <a:pPr indent="0">
              <a:buNone/>
            </a:pPr>
            <a:r>
              <a:rPr lang="ru-RU" sz="1600" b="1" dirty="0"/>
              <a:t>Туристская ул. 4 к. 1</a:t>
            </a:r>
          </a:p>
          <a:p>
            <a:pPr indent="0">
              <a:buNone/>
            </a:pPr>
            <a:r>
              <a:rPr lang="ru-RU" sz="1600" b="1" dirty="0"/>
              <a:t>Туристская ул. 4 к. 3</a:t>
            </a:r>
          </a:p>
          <a:p>
            <a:pPr indent="0">
              <a:buNone/>
            </a:pPr>
            <a:r>
              <a:rPr lang="ru-RU" sz="1600" b="1" dirty="0"/>
              <a:t>Туристская ул. 4 к. 4</a:t>
            </a:r>
          </a:p>
          <a:p>
            <a:pPr indent="0">
              <a:buNone/>
            </a:pPr>
            <a:r>
              <a:rPr lang="ru-RU" sz="1600" b="1" dirty="0"/>
              <a:t>Яна Райниса 17</a:t>
            </a:r>
          </a:p>
          <a:p>
            <a:pPr indent="0">
              <a:buNone/>
            </a:pPr>
            <a:r>
              <a:rPr lang="ru-RU" sz="1600" b="1" dirty="0"/>
              <a:t>Окружная 19 к.2</a:t>
            </a:r>
          </a:p>
          <a:p>
            <a:pPr indent="0">
              <a:buNone/>
            </a:pPr>
            <a:r>
              <a:rPr lang="ru-RU" sz="1600" b="1" dirty="0"/>
              <a:t>Свободы 28 к.1</a:t>
            </a:r>
          </a:p>
          <a:p>
            <a:pPr indent="0">
              <a:buNone/>
            </a:pPr>
            <a:r>
              <a:rPr lang="ru-RU" sz="1600" b="1" dirty="0"/>
              <a:t>Лодочная 9 к.2</a:t>
            </a:r>
          </a:p>
          <a:p>
            <a:pPr indent="0">
              <a:buNone/>
            </a:pPr>
            <a:r>
              <a:rPr lang="ru-RU" sz="1600" b="1" dirty="0"/>
              <a:t>Свободы 32</a:t>
            </a:r>
          </a:p>
          <a:p>
            <a:pPr indent="0">
              <a:buNone/>
            </a:pPr>
            <a:r>
              <a:rPr lang="ru-RU" sz="1600" b="1" dirty="0"/>
              <a:t>Свободы 42</a:t>
            </a:r>
          </a:p>
          <a:p>
            <a:pPr indent="0">
              <a:buNone/>
            </a:pPr>
            <a:r>
              <a:rPr lang="ru-RU" sz="1600" b="1" dirty="0"/>
              <a:t> Яна Райниса 3</a:t>
            </a:r>
          </a:p>
          <a:p>
            <a:pPr indent="0">
              <a:buNone/>
            </a:pPr>
            <a:r>
              <a:rPr lang="ru-RU" sz="1600" b="1" dirty="0"/>
              <a:t> Яна Райниса 23</a:t>
            </a:r>
          </a:p>
          <a:p>
            <a:pPr indent="0">
              <a:buNone/>
            </a:pPr>
            <a:r>
              <a:rPr lang="ru-RU" sz="1600" b="1" dirty="0"/>
              <a:t> Яна Райниса </a:t>
            </a:r>
            <a:r>
              <a:rPr lang="ru-RU" sz="1600" b="1" dirty="0" smtClean="0"/>
              <a:t>29</a:t>
            </a:r>
          </a:p>
          <a:p>
            <a:pPr indent="0">
              <a:buNone/>
            </a:pPr>
            <a:endParaRPr lang="ru-RU" sz="1600" b="1" dirty="0"/>
          </a:p>
          <a:p>
            <a:pPr indent="0">
              <a:buNone/>
            </a:pPr>
            <a:r>
              <a:rPr lang="ru-RU" sz="1600" b="1" dirty="0"/>
              <a:t>Аэродромная 12 к.1</a:t>
            </a:r>
          </a:p>
          <a:p>
            <a:pPr indent="0">
              <a:buNone/>
            </a:pPr>
            <a:r>
              <a:rPr lang="ru-RU" sz="1600" b="1" dirty="0"/>
              <a:t>Аэродромная 18 </a:t>
            </a:r>
          </a:p>
          <a:p>
            <a:pPr indent="0">
              <a:buNone/>
            </a:pPr>
            <a:r>
              <a:rPr lang="ru-RU" sz="1600" b="1" dirty="0" err="1"/>
              <a:t>пр</a:t>
            </a:r>
            <a:r>
              <a:rPr lang="ru-RU" sz="1600" b="1" dirty="0"/>
              <a:t>-д </a:t>
            </a:r>
            <a:r>
              <a:rPr lang="ru-RU" sz="1600" b="1" dirty="0" err="1"/>
              <a:t>Досфлота</a:t>
            </a:r>
            <a:r>
              <a:rPr lang="ru-RU" sz="1600" b="1" dirty="0"/>
              <a:t> 1</a:t>
            </a:r>
          </a:p>
          <a:p>
            <a:pPr indent="0">
              <a:buNone/>
            </a:pPr>
            <a:r>
              <a:rPr lang="ru-RU" sz="1600" b="1" dirty="0" err="1"/>
              <a:t>Донелайтиса</a:t>
            </a:r>
            <a:r>
              <a:rPr lang="ru-RU" sz="1600" b="1" dirty="0"/>
              <a:t> пр. 14</a:t>
            </a:r>
          </a:p>
          <a:p>
            <a:pPr indent="0">
              <a:buNone/>
            </a:pPr>
            <a:r>
              <a:rPr lang="ru-RU" sz="1600" b="1" dirty="0"/>
              <a:t>Аэродромная 1</a:t>
            </a:r>
          </a:p>
          <a:p>
            <a:pPr indent="0">
              <a:buNone/>
            </a:pPr>
            <a:r>
              <a:rPr lang="ru-RU" sz="1600" b="1" dirty="0"/>
              <a:t>Аэродромная 11</a:t>
            </a:r>
          </a:p>
          <a:p>
            <a:pPr indent="0">
              <a:buNone/>
            </a:pPr>
            <a:r>
              <a:rPr lang="ru-RU" sz="1600" b="1" dirty="0"/>
              <a:t>Химкинский 5</a:t>
            </a:r>
          </a:p>
          <a:p>
            <a:pPr indent="0">
              <a:buNone/>
            </a:pPr>
            <a:r>
              <a:rPr lang="ru-RU" sz="1600" b="1" dirty="0"/>
              <a:t>Окружная 15 к 1</a:t>
            </a:r>
          </a:p>
          <a:p>
            <a:pPr indent="0">
              <a:buNone/>
            </a:pPr>
            <a:endParaRPr lang="ru-RU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2013 </a:t>
            </a:r>
            <a:r>
              <a:rPr lang="ru-RU" sz="2800" b="1" dirty="0" smtClean="0"/>
              <a:t>год                                 </a:t>
            </a:r>
            <a:r>
              <a:rPr lang="ru-RU" sz="1800" b="1" dirty="0" smtClean="0"/>
              <a:t>дополнительное финансирование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10387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5"/>
            <a:ext cx="7200800" cy="3318227"/>
          </a:xfrm>
        </p:spPr>
        <p:txBody>
          <a:bodyPr numCol="3">
            <a:noAutofit/>
          </a:bodyPr>
          <a:lstStyle/>
          <a:p>
            <a:pPr indent="0">
              <a:buNone/>
            </a:pPr>
            <a:r>
              <a:rPr lang="ru-RU" sz="1400" b="1" dirty="0" err="1"/>
              <a:t>Сходненская</a:t>
            </a:r>
            <a:r>
              <a:rPr lang="ru-RU" sz="1400" b="1" dirty="0"/>
              <a:t> ул., д.48</a:t>
            </a:r>
          </a:p>
          <a:p>
            <a:pPr indent="0">
              <a:buNone/>
            </a:pPr>
            <a:r>
              <a:rPr lang="ru-RU" sz="1400" b="1" dirty="0"/>
              <a:t>Лодочная ул., д.31, к.2</a:t>
            </a:r>
          </a:p>
          <a:p>
            <a:pPr indent="0">
              <a:buNone/>
            </a:pPr>
            <a:r>
              <a:rPr lang="ru-RU" sz="1400" b="1" dirty="0"/>
              <a:t>Лодочная ул., д.31, к.3</a:t>
            </a:r>
          </a:p>
          <a:p>
            <a:pPr indent="0">
              <a:buNone/>
            </a:pPr>
            <a:r>
              <a:rPr lang="ru-RU" sz="1400" b="1" dirty="0"/>
              <a:t>Парусный </a:t>
            </a:r>
            <a:r>
              <a:rPr lang="ru-RU" sz="1400" b="1" dirty="0" err="1"/>
              <a:t>пр</a:t>
            </a:r>
            <a:r>
              <a:rPr lang="ru-RU" sz="1400" b="1" dirty="0"/>
              <a:t>-д, д. 5</a:t>
            </a:r>
          </a:p>
          <a:p>
            <a:pPr indent="0">
              <a:buNone/>
            </a:pPr>
            <a:r>
              <a:rPr lang="ru-RU" sz="1400" b="1" dirty="0"/>
              <a:t>Свободы ул., д.28, к.1</a:t>
            </a:r>
          </a:p>
          <a:p>
            <a:pPr indent="0">
              <a:buNone/>
            </a:pPr>
            <a:r>
              <a:rPr lang="ru-RU" sz="1400" b="1" dirty="0"/>
              <a:t>Свободы ул., д.32</a:t>
            </a:r>
          </a:p>
          <a:p>
            <a:pPr indent="0">
              <a:buNone/>
            </a:pPr>
            <a:r>
              <a:rPr lang="ru-RU" sz="1400" b="1" dirty="0"/>
              <a:t>Свободы ул., д.42</a:t>
            </a:r>
          </a:p>
          <a:p>
            <a:pPr indent="0">
              <a:buNone/>
            </a:pPr>
            <a:r>
              <a:rPr lang="ru-RU" sz="1400" b="1" dirty="0"/>
              <a:t>Фабрициуса ул., д. 9, к.1</a:t>
            </a:r>
          </a:p>
          <a:p>
            <a:pPr indent="0">
              <a:buNone/>
            </a:pPr>
            <a:r>
              <a:rPr lang="ru-RU" sz="1400" b="1" dirty="0"/>
              <a:t>Фабрициуса ул., д.12</a:t>
            </a:r>
          </a:p>
          <a:p>
            <a:pPr indent="0">
              <a:buNone/>
            </a:pPr>
            <a:r>
              <a:rPr lang="ru-RU" sz="1400" b="1" dirty="0" err="1"/>
              <a:t>Нелидовская</a:t>
            </a:r>
            <a:r>
              <a:rPr lang="ru-RU" sz="1400" b="1" dirty="0"/>
              <a:t> ул., д.9, к.1</a:t>
            </a:r>
          </a:p>
          <a:p>
            <a:pPr indent="0">
              <a:buNone/>
            </a:pPr>
            <a:r>
              <a:rPr lang="ru-RU" sz="1400" b="1" dirty="0"/>
              <a:t>Аэродромная ул., д.18</a:t>
            </a:r>
          </a:p>
          <a:p>
            <a:pPr indent="0">
              <a:buNone/>
            </a:pPr>
            <a:r>
              <a:rPr lang="ru-RU" sz="1400" b="1" dirty="0"/>
              <a:t>Фабрициуса ул., д.16</a:t>
            </a:r>
          </a:p>
          <a:p>
            <a:pPr indent="0">
              <a:buNone/>
            </a:pPr>
            <a:r>
              <a:rPr lang="ru-RU" sz="1400" b="1" dirty="0"/>
              <a:t>Яна Райниса б-р, д.17</a:t>
            </a:r>
          </a:p>
          <a:p>
            <a:pPr indent="0">
              <a:buNone/>
            </a:pPr>
            <a:r>
              <a:rPr lang="ru-RU" sz="1400" b="1" dirty="0" err="1"/>
              <a:t>Сходненская</a:t>
            </a:r>
            <a:r>
              <a:rPr lang="ru-RU" sz="1400" b="1" dirty="0"/>
              <a:t> ул., д.50                                                       </a:t>
            </a:r>
          </a:p>
          <a:p>
            <a:pPr indent="0">
              <a:buNone/>
            </a:pPr>
            <a:r>
              <a:rPr lang="ru-RU" sz="1400" b="1" dirty="0" err="1"/>
              <a:t>Нелидовская</a:t>
            </a:r>
            <a:r>
              <a:rPr lang="ru-RU" sz="1400" b="1" dirty="0"/>
              <a:t> ул., д.23</a:t>
            </a:r>
          </a:p>
          <a:p>
            <a:pPr indent="0">
              <a:buNone/>
            </a:pPr>
            <a:r>
              <a:rPr lang="ru-RU" sz="1400" b="1" dirty="0" err="1"/>
              <a:t>Нелидовская</a:t>
            </a:r>
            <a:r>
              <a:rPr lang="ru-RU" sz="1400" b="1" dirty="0"/>
              <a:t> ул., д.20, к.1</a:t>
            </a:r>
          </a:p>
          <a:p>
            <a:pPr indent="0">
              <a:buNone/>
            </a:pPr>
            <a:r>
              <a:rPr lang="ru-RU" sz="1400" b="1" dirty="0"/>
              <a:t>Фабрициуса ул., д.27 к.2</a:t>
            </a:r>
          </a:p>
          <a:p>
            <a:pPr indent="0">
              <a:buNone/>
            </a:pPr>
            <a:r>
              <a:rPr lang="ru-RU" sz="1400" b="1" dirty="0"/>
              <a:t>Василия </a:t>
            </a:r>
            <a:r>
              <a:rPr lang="ru-RU" sz="1400" b="1" dirty="0" err="1"/>
              <a:t>Петушкова</a:t>
            </a:r>
            <a:r>
              <a:rPr lang="ru-RU" sz="1400" b="1" dirty="0"/>
              <a:t> ул., </a:t>
            </a:r>
            <a:r>
              <a:rPr lang="ru-RU" sz="1400" b="1" dirty="0" smtClean="0"/>
              <a:t>д.17</a:t>
            </a:r>
          </a:p>
          <a:p>
            <a:pPr indent="0">
              <a:buNone/>
            </a:pPr>
            <a:endParaRPr lang="ru-RU" sz="1400" b="1" dirty="0"/>
          </a:p>
          <a:p>
            <a:pPr indent="0">
              <a:buNone/>
            </a:pPr>
            <a:r>
              <a:rPr lang="ru-RU" sz="1400" b="1" dirty="0" err="1"/>
              <a:t>Донелайтиса</a:t>
            </a:r>
            <a:r>
              <a:rPr lang="ru-RU" sz="1400" b="1" dirty="0"/>
              <a:t> </a:t>
            </a:r>
            <a:r>
              <a:rPr lang="ru-RU" sz="1400" b="1" dirty="0" err="1"/>
              <a:t>пр</a:t>
            </a:r>
            <a:r>
              <a:rPr lang="ru-RU" sz="1400" b="1" dirty="0"/>
              <a:t>-д, д.14</a:t>
            </a:r>
          </a:p>
          <a:p>
            <a:pPr indent="0">
              <a:buNone/>
            </a:pPr>
            <a:r>
              <a:rPr lang="ru-RU" sz="1400" b="1" dirty="0" err="1"/>
              <a:t>Донелайтиса</a:t>
            </a:r>
            <a:r>
              <a:rPr lang="ru-RU" sz="1400" b="1" dirty="0"/>
              <a:t> </a:t>
            </a:r>
            <a:r>
              <a:rPr lang="ru-RU" sz="1400" b="1" dirty="0" err="1"/>
              <a:t>пр</a:t>
            </a:r>
            <a:r>
              <a:rPr lang="ru-RU" sz="1400" b="1" dirty="0"/>
              <a:t>-д, д.26</a:t>
            </a:r>
          </a:p>
          <a:p>
            <a:pPr indent="0">
              <a:buNone/>
            </a:pPr>
            <a:r>
              <a:rPr lang="ru-RU" sz="1400" b="1" dirty="0" err="1"/>
              <a:t>Донелайтиса</a:t>
            </a:r>
            <a:r>
              <a:rPr lang="ru-RU" sz="1400" b="1" dirty="0"/>
              <a:t> </a:t>
            </a:r>
            <a:r>
              <a:rPr lang="ru-RU" sz="1400" b="1" dirty="0" err="1"/>
              <a:t>пр</a:t>
            </a:r>
            <a:r>
              <a:rPr lang="ru-RU" sz="1400" b="1" dirty="0"/>
              <a:t>-д, д.36</a:t>
            </a:r>
          </a:p>
          <a:p>
            <a:pPr indent="0">
              <a:buNone/>
            </a:pPr>
            <a:r>
              <a:rPr lang="ru-RU" sz="1400" b="1" dirty="0" err="1"/>
              <a:t>Досфлота</a:t>
            </a:r>
            <a:r>
              <a:rPr lang="ru-RU" sz="1400" b="1" dirty="0"/>
              <a:t> </a:t>
            </a:r>
            <a:r>
              <a:rPr lang="ru-RU" sz="1400" b="1" dirty="0" err="1"/>
              <a:t>пр</a:t>
            </a:r>
            <a:r>
              <a:rPr lang="ru-RU" sz="1400" b="1" dirty="0"/>
              <a:t>-д, д. 3</a:t>
            </a:r>
          </a:p>
          <a:p>
            <a:pPr indent="0">
              <a:buNone/>
            </a:pPr>
            <a:r>
              <a:rPr lang="ru-RU" sz="1400" b="1" dirty="0" err="1"/>
              <a:t>Досфлота</a:t>
            </a:r>
            <a:r>
              <a:rPr lang="ru-RU" sz="1400" b="1" dirty="0"/>
              <a:t> </a:t>
            </a:r>
            <a:r>
              <a:rPr lang="ru-RU" sz="1400" b="1" dirty="0" err="1"/>
              <a:t>пр</a:t>
            </a:r>
            <a:r>
              <a:rPr lang="ru-RU" sz="1400" b="1" dirty="0"/>
              <a:t>-д, д. 5</a:t>
            </a:r>
          </a:p>
          <a:p>
            <a:pPr indent="0">
              <a:buNone/>
            </a:pPr>
            <a:r>
              <a:rPr lang="ru-RU" sz="1400" b="1" dirty="0" err="1"/>
              <a:t>Досфлота</a:t>
            </a:r>
            <a:r>
              <a:rPr lang="ru-RU" sz="1400" b="1" dirty="0"/>
              <a:t> </a:t>
            </a:r>
            <a:r>
              <a:rPr lang="ru-RU" sz="1400" b="1" dirty="0" err="1"/>
              <a:t>пр</a:t>
            </a:r>
            <a:r>
              <a:rPr lang="ru-RU" sz="1400" b="1" dirty="0"/>
              <a:t>-д, д. 7</a:t>
            </a:r>
          </a:p>
          <a:p>
            <a:pPr indent="0">
              <a:buNone/>
            </a:pPr>
            <a:r>
              <a:rPr lang="ru-RU" sz="1400" b="1" dirty="0" err="1"/>
              <a:t>Досфлота</a:t>
            </a:r>
            <a:r>
              <a:rPr lang="ru-RU" sz="1400" b="1" dirty="0"/>
              <a:t> </a:t>
            </a:r>
            <a:r>
              <a:rPr lang="ru-RU" sz="1400" b="1" dirty="0" err="1"/>
              <a:t>пр</a:t>
            </a:r>
            <a:r>
              <a:rPr lang="ru-RU" sz="1400" b="1" dirty="0"/>
              <a:t>-д, д. 8, к.2</a:t>
            </a:r>
          </a:p>
          <a:p>
            <a:pPr indent="0">
              <a:buNone/>
            </a:pPr>
            <a:r>
              <a:rPr lang="ru-RU" sz="1400" b="1" dirty="0" err="1"/>
              <a:t>Сходненская</a:t>
            </a:r>
            <a:r>
              <a:rPr lang="ru-RU" sz="1400" b="1" dirty="0"/>
              <a:t> ул., д.46/14</a:t>
            </a:r>
          </a:p>
          <a:p>
            <a:pPr indent="0">
              <a:buNone/>
            </a:pPr>
            <a:r>
              <a:rPr lang="ru-RU" sz="1400" b="1" dirty="0" err="1"/>
              <a:t>Нелидовская</a:t>
            </a:r>
            <a:r>
              <a:rPr lang="ru-RU" sz="1400" b="1" dirty="0"/>
              <a:t> ул., д.9, к.2</a:t>
            </a:r>
          </a:p>
          <a:p>
            <a:pPr indent="0">
              <a:buNone/>
            </a:pPr>
            <a:endParaRPr lang="ru-RU" sz="1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2014 </a:t>
            </a:r>
            <a:r>
              <a:rPr lang="ru-RU" sz="2800" b="1" dirty="0" smtClean="0"/>
              <a:t>год                                 </a:t>
            </a:r>
            <a:r>
              <a:rPr lang="ru-RU" sz="2000" b="1" dirty="0" smtClean="0"/>
              <a:t>основная программа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0355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060848"/>
            <a:ext cx="6696744" cy="3528392"/>
          </a:xfrm>
        </p:spPr>
        <p:txBody>
          <a:bodyPr numCol="2">
            <a:noAutofit/>
          </a:bodyPr>
          <a:lstStyle/>
          <a:p>
            <a:pPr indent="0">
              <a:buNone/>
            </a:pPr>
            <a:r>
              <a:rPr lang="ru-RU" sz="1600" b="1" dirty="0" err="1"/>
              <a:t>Донелайтиса</a:t>
            </a:r>
            <a:r>
              <a:rPr lang="ru-RU" sz="1600" b="1" dirty="0"/>
              <a:t> пр., д.30     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Донелайтиса</a:t>
            </a:r>
            <a:r>
              <a:rPr lang="ru-RU" sz="1600" b="1" dirty="0"/>
              <a:t> пр., д.22 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Окружная ул., д.6а                                                           </a:t>
            </a:r>
          </a:p>
          <a:p>
            <a:pPr indent="0">
              <a:buNone/>
            </a:pPr>
            <a:r>
              <a:rPr lang="ru-RU" sz="1600" b="1" dirty="0" err="1"/>
              <a:t>Сходненская</a:t>
            </a:r>
            <a:r>
              <a:rPr lang="ru-RU" sz="1600" b="1" dirty="0"/>
              <a:t> ул., д.50</a:t>
            </a:r>
          </a:p>
          <a:p>
            <a:pPr indent="0">
              <a:buNone/>
            </a:pPr>
            <a:r>
              <a:rPr lang="ru-RU" sz="1600" b="1" dirty="0"/>
              <a:t>Свободы ул., д.43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Туристская ул. д.4 к.5</a:t>
            </a:r>
          </a:p>
          <a:p>
            <a:pPr indent="0">
              <a:buNone/>
            </a:pPr>
            <a:r>
              <a:rPr lang="ru-RU" sz="1600" b="1" dirty="0" err="1"/>
              <a:t>Донелайтиса</a:t>
            </a:r>
            <a:r>
              <a:rPr lang="ru-RU" sz="1600" b="1" dirty="0"/>
              <a:t> пр., д.34</a:t>
            </a:r>
          </a:p>
          <a:p>
            <a:pPr indent="0">
              <a:buNone/>
            </a:pPr>
            <a:r>
              <a:rPr lang="ru-RU" sz="1600" b="1" dirty="0"/>
              <a:t>Василия </a:t>
            </a:r>
            <a:r>
              <a:rPr lang="ru-RU" sz="1600" b="1" dirty="0" err="1"/>
              <a:t>Петушкова</a:t>
            </a:r>
            <a:r>
              <a:rPr lang="ru-RU" sz="1600" b="1" dirty="0"/>
              <a:t> ул. д.7</a:t>
            </a:r>
          </a:p>
          <a:p>
            <a:pPr indent="0">
              <a:buNone/>
            </a:pPr>
            <a:r>
              <a:rPr lang="ru-RU" sz="1600" b="1" dirty="0" err="1"/>
              <a:t>Сходненская</a:t>
            </a:r>
            <a:r>
              <a:rPr lang="ru-RU" sz="1600" b="1" dirty="0"/>
              <a:t> ул., д.52к.3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бул. Яна Райниса д.39</a:t>
            </a:r>
          </a:p>
          <a:p>
            <a:pPr indent="0">
              <a:buNone/>
            </a:pPr>
            <a:r>
              <a:rPr lang="ru-RU" sz="1600" b="1" dirty="0"/>
              <a:t>бул. Яна Райниса д.15</a:t>
            </a:r>
          </a:p>
          <a:p>
            <a:pPr indent="0">
              <a:buNone/>
            </a:pPr>
            <a:r>
              <a:rPr lang="ru-RU" sz="1600" b="1" dirty="0" err="1"/>
              <a:t>Досфлота</a:t>
            </a:r>
            <a:r>
              <a:rPr lang="ru-RU" sz="1600" b="1" dirty="0"/>
              <a:t> </a:t>
            </a:r>
            <a:r>
              <a:rPr lang="ru-RU" sz="1600" b="1" dirty="0" err="1"/>
              <a:t>пр</a:t>
            </a:r>
            <a:r>
              <a:rPr lang="ru-RU" sz="1600" b="1" dirty="0"/>
              <a:t>-д. д.1</a:t>
            </a:r>
          </a:p>
          <a:p>
            <a:pPr indent="0">
              <a:buNone/>
            </a:pPr>
            <a:r>
              <a:rPr lang="ru-RU" sz="1600" b="1" dirty="0"/>
              <a:t>Аэродромная ул. д.4</a:t>
            </a:r>
          </a:p>
          <a:p>
            <a:pPr indent="0">
              <a:buNone/>
            </a:pPr>
            <a:r>
              <a:rPr lang="ru-RU" sz="1600" b="1" dirty="0"/>
              <a:t>Фабрициуса ул., д.42                                                      </a:t>
            </a:r>
          </a:p>
          <a:p>
            <a:pPr indent="0">
              <a:buNone/>
            </a:pPr>
            <a:r>
              <a:rPr lang="ru-RU" sz="1600" b="1" dirty="0"/>
              <a:t>Фабрициуса ул., д.9</a:t>
            </a:r>
          </a:p>
          <a:p>
            <a:pPr indent="0">
              <a:buNone/>
            </a:pPr>
            <a:endParaRPr lang="ru-RU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2014 </a:t>
            </a:r>
            <a:r>
              <a:rPr lang="ru-RU" sz="2800" b="1" dirty="0" smtClean="0"/>
              <a:t>год                                 </a:t>
            </a:r>
            <a:r>
              <a:rPr lang="ru-RU" sz="1800" b="1" dirty="0" smtClean="0"/>
              <a:t>дополнительное финансирование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39547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</TotalTime>
  <Words>730</Words>
  <Application>Microsoft Office PowerPoint</Application>
  <PresentationFormat>Экран (4:3)</PresentationFormat>
  <Paragraphs>160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                                                          МКД района Южное Тушино, в которых был произведен    выборочный капитальный ремонт</vt:lpstr>
      <vt:lpstr>2010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Дома, в которых был произведен капитальный ремонт</dc:title>
  <dc:creator>nina</dc:creator>
  <cp:lastModifiedBy>nina</cp:lastModifiedBy>
  <cp:revision>6</cp:revision>
  <dcterms:created xsi:type="dcterms:W3CDTF">2015-04-03T06:20:59Z</dcterms:created>
  <dcterms:modified xsi:type="dcterms:W3CDTF">2015-04-03T07:32:46Z</dcterms:modified>
</cp:coreProperties>
</file>